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 Belfiore" userId="532b8d56-2e98-43ae-b9c2-0c2629b921f4" providerId="ADAL" clId="{3A2026D0-62CE-4F34-B310-B492DA5855D2}"/>
    <pc:docChg chg="delSld">
      <pc:chgData name="Stefano Belfiore" userId="532b8d56-2e98-43ae-b9c2-0c2629b921f4" providerId="ADAL" clId="{3A2026D0-62CE-4F34-B310-B492DA5855D2}" dt="2023-02-23T13:56:39.026" v="0" actId="2696"/>
      <pc:docMkLst>
        <pc:docMk/>
      </pc:docMkLst>
      <pc:sldChg chg="del">
        <pc:chgData name="Stefano Belfiore" userId="532b8d56-2e98-43ae-b9c2-0c2629b921f4" providerId="ADAL" clId="{3A2026D0-62CE-4F34-B310-B492DA5855D2}" dt="2023-02-23T13:56:39.026" v="0" actId="2696"/>
        <pc:sldMkLst>
          <pc:docMk/>
          <pc:sldMk cId="2109688712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BD43B-0177-483A-9C3B-EFBE22C0B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CFFED-0013-40D2-A1DC-7883CB49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A6B4F-4016-420C-858D-E4B332CEB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A9567-F8AB-4F5E-821A-AA7A78B23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B0ED3-E394-440C-8408-11EB73F8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6723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D6FE3-A0DE-462E-B371-DBABBC9F3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22491-10FD-4DEE-8D18-65127E399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90EC7-8358-4A5B-AFDC-C69824205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77B14-6F17-4C31-9A42-D01B207C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1E457-8510-45D6-9709-332E552F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2505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DBDA7D-A6EC-481A-B52E-A7DE4E2D9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6E7EE-D223-4BF3-8715-5B393AF7C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C11C3-CFFC-483A-A394-DFA807DA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BD4F3-6E9E-4774-A813-B8F70884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532D1-77C0-473B-A844-F325DC4A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1275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7FCA3-6DAB-4560-AC58-18E74A2D0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DC098-3101-4E36-942F-FBD02AD6E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94159-E2B4-4A3B-B4A0-BE257179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0C23D-6C90-4EEC-8A7A-A518A8168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B5578-A084-4EA3-8EF7-063A5043B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2165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4CDF8-50EE-49AE-AA20-4857A956F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EE6F4-FABE-4F97-8B5F-C69FDCD04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ACFC4-B07B-43B9-B1F3-C4122EE2D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37FAB-25B0-44AD-B66B-F2260CCE0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BFA24-5DA4-4583-81F4-88531972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1291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37F27-5192-495B-BE18-9FEC25DF9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409E6-AD7B-4BA5-85F5-528492D36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BE03D-0AD6-4D6A-B5C4-F421F58F4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70F8F-1EC9-477E-9758-F0300ED1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341E12-1FE9-45A1-8435-18AB5D501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49EB8-9CC9-4824-9BEF-75D098A8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92948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6CB59-D35A-40CB-AAF9-7ABE7A329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7098F-3AA2-4A4E-A186-AC68E6F3D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156C7-4A23-43A4-AF39-9E1B633AC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F99FE4-16A8-4A57-8BE8-242F2054C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47800B-B131-4F75-B6A6-11095D986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EB0484-F692-4956-BCD1-271CF9DA7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4BB1E6-8170-4180-8AFA-672043129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2ECAE2-0297-4B1C-9024-4A40D28D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56980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3DE6C-0182-41C0-9EB7-4840C0A0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B7C392-119C-41AB-95FC-7936F27D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F99AA-3E4B-4D0A-BC68-10284325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D0530B-7DB5-4EC8-AC68-5D71B1CD2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46600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16E9F5-EB5F-42C3-BB71-49066F6E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97F843-F5F3-405F-AC06-4F38762EF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8A460-42B7-4467-8D02-7F8A95FEB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6390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DC116-D2E7-4114-BB44-3A8FFE268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B9E5A-CE91-4EA5-BBD7-85F15CC05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F965AD-E0BA-4B23-90A7-3BFFFE3FB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BBF5E-AFA2-4CBB-B5B7-B79450C4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65C5E-ED84-4A4A-89D9-B33AFC0F9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6F61-2FB7-4410-A5B6-8ADFA000E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79406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4C412-378B-49CA-A80F-EBE953F4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4FB0E8-E4D0-4CF9-9DEC-616BEDC2EE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0148B-BDC4-4755-A303-CD39FDE15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F311E-6207-49CD-99C3-78228B119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396B1-BF48-4FA9-B962-5C87AC7C8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BA33D-775E-43A0-A9E5-E7DF124F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521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0E465-4271-46A5-9B79-1D45396F0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87D4D-FF8A-4FF6-9841-8B2186DBA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E13C6-5BA8-48B8-80FD-A4622A2C70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645F3-0385-4312-8D70-1894013BC384}" type="datetimeFigureOut">
              <a:rPr lang="en-CH" smtClean="0"/>
              <a:t>23/02/2023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F603B-0B73-4D55-A592-E79B38C21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936F0-6514-4D96-BAE1-78FAF7A60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59A4-5DF8-4918-B47F-CEC7F15EBE2C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8172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23092-BECA-4920-9A67-F85914C47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EC-76/Doc. 7.1(3) Draft 2 - Amendments to the Rules of Procedure recommended by the technical commissions and endorsed by PAC (EC-76/INF. 2.5(1-2) Paras 58-60 and Recommendation 9 PAC-2(2022))</a:t>
            </a:r>
            <a:endParaRPr lang="en-CH" sz="2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267E890-81FB-4BF1-905A-B57980CDFB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700134"/>
              </p:ext>
            </p:extLst>
          </p:nvPr>
        </p:nvGraphicFramePr>
        <p:xfrm>
          <a:off x="838200" y="1825625"/>
          <a:ext cx="10515600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7026">
                  <a:extLst>
                    <a:ext uri="{9D8B030D-6E8A-4147-A177-3AD203B41FA5}">
                      <a16:colId xmlns:a16="http://schemas.microsoft.com/office/drawing/2014/main" val="1728698092"/>
                    </a:ext>
                  </a:extLst>
                </a:gridCol>
                <a:gridCol w="7308574">
                  <a:extLst>
                    <a:ext uri="{9D8B030D-6E8A-4147-A177-3AD203B41FA5}">
                      <a16:colId xmlns:a16="http://schemas.microsoft.com/office/drawing/2014/main" val="3860633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Proposals for amendments to the Rules of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New Rule 1.3: when amendments to the </a:t>
                      </a:r>
                      <a:r>
                        <a:rPr lang="en-US" sz="2000" i="1" dirty="0"/>
                        <a:t>Rules of Procedure for Technical Commissions </a:t>
                      </a:r>
                      <a:r>
                        <a:rPr lang="en-US" sz="2000" dirty="0"/>
                        <a:t>are proposed by a commission or the president of a commission the agreement of the other commission or the other president is required.</a:t>
                      </a:r>
                      <a:endParaRPr lang="en-C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318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Procedure for adopting documents without debate</a:t>
                      </a:r>
                    </a:p>
                    <a:p>
                      <a:endParaRPr lang="en-C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New Rules 3.9–11 and Annex V: formally entrust the president together with the co-vice-presidents to recommend documents for adoption without debate according to well-defined criteria.</a:t>
                      </a:r>
                      <a:endParaRPr lang="en-C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498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Subsidiary bodies </a:t>
                      </a:r>
                      <a:endParaRPr lang="en-C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Rule 5.5 (expert network) amended to make sure that the president(s) ensure that commission members are informed of subsidiary bodies that are established between commission sessions.</a:t>
                      </a:r>
                      <a:endParaRPr lang="en-C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29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b="1" dirty="0" err="1"/>
                        <a:t>Remote</a:t>
                      </a:r>
                      <a:r>
                        <a:rPr lang="fr-FR" sz="2000" b="1" dirty="0"/>
                        <a:t> Participation </a:t>
                      </a:r>
                      <a:r>
                        <a:rPr lang="fr-FR" sz="2000" b="1" dirty="0" err="1"/>
                        <a:t>Regime</a:t>
                      </a:r>
                      <a:endParaRPr lang="fr-FR" sz="2000" b="1" dirty="0"/>
                    </a:p>
                    <a:p>
                      <a:endParaRPr lang="en-C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New Rule 6.8bis1–3 and Annex VII: general principles for the use of a Remote Participation Regime, to be decided by the president, when exceptional circumstances prevent all or one or more Members to be physically present at a session.</a:t>
                      </a:r>
                      <a:endParaRPr lang="en-C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454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190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992D0F8FE95D4895F163129EBD78BE" ma:contentTypeVersion="" ma:contentTypeDescription="Create a new document." ma:contentTypeScope="" ma:versionID="da797970864175fcde6371f6a60ba74f">
  <xsd:schema xmlns:xsd="http://www.w3.org/2001/XMLSchema" xmlns:xs="http://www.w3.org/2001/XMLSchema" xmlns:p="http://schemas.microsoft.com/office/2006/metadata/properties" xmlns:ns2="1c5fc8e0-0999-4fb6-bf1f-7ab008e6dd1d" targetNamespace="http://schemas.microsoft.com/office/2006/metadata/properties" ma:root="true" ma:fieldsID="4b90bfc561bd565481a8f67666d1c250" ns2:_="">
    <xsd:import namespace="1c5fc8e0-0999-4fb6-bf1f-7ab008e6dd1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fc8e0-0999-4fb6-bf1f-7ab008e6dd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B76705-31B9-4BFB-9BA4-01DC9E6B312E}"/>
</file>

<file path=customXml/itemProps2.xml><?xml version="1.0" encoding="utf-8"?>
<ds:datastoreItem xmlns:ds="http://schemas.openxmlformats.org/officeDocument/2006/customXml" ds:itemID="{47E9386A-D9F1-4D42-84BC-4C1DCEF270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F55BD6-D4C9-4E75-82E5-1812A1128C3A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8ec0b821-9e03-4938-aec6-1dcf2ecf3e10"/>
    <ds:schemaRef ds:uri="5e341866-7c71-43e7-8f34-3402d2b4f50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EC-76/Doc. 7.1(3) Draft 2 - Amendments to the Rules of Procedure recommended by the technical commissions and endorsed by PAC (EC-76/INF. 2.5(1-2) Paras 58-60 and Recommendation 9 PAC-2(2022))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Stefano Belfiore</dc:creator>
  <cp:lastModifiedBy>Stefano Belfiore</cp:lastModifiedBy>
  <cp:revision>3</cp:revision>
  <dcterms:created xsi:type="dcterms:W3CDTF">2023-02-23T13:34:46Z</dcterms:created>
  <dcterms:modified xsi:type="dcterms:W3CDTF">2023-02-23T13:56:40Z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0x0101002B992D0F8FE95D4895F163129EBD78BE</vt:lpwstr>
  </property>
</Properties>
</file>